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2" autoAdjust="0"/>
  </p:normalViewPr>
  <p:slideViewPr>
    <p:cSldViewPr snapToGrid="0">
      <p:cViewPr varScale="1">
        <p:scale>
          <a:sx n="86" d="100"/>
          <a:sy n="86" d="100"/>
        </p:scale>
        <p:origin x="93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09"/>
    </p:cViewPr>
  </p:sorter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0BD0-FD99-414F-8C23-CF49EF7D0948}" type="datetimeFigureOut">
              <a:rPr lang="zh-CN" altLang="en-US" smtClean="0"/>
              <a:t>2018-3-29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E7DA-77EF-4613-BDD2-E62984511C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6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8.2|10.3|4.6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22.6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8.9|1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3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2|3.8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2|3.8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3.4|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1.4|14.9|20.1|13|15.9|39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6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6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5.2|17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5.9|20.8|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6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9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6|10.7|4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.3|4.9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7.8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6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5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25689</TotalTime>
  <Words>2900</Words>
  <Application>Microsoft Office PowerPoint</Application>
  <PresentationFormat>全屏显示(4:3)</PresentationFormat>
  <Paragraphs>610</Paragraphs>
  <Slides>53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2" baseType="lpstr">
      <vt:lpstr>Lucida Calligraphy</vt:lpstr>
      <vt:lpstr>宋体</vt:lpstr>
      <vt:lpstr>Arial</vt:lpstr>
      <vt:lpstr>Calibri</vt:lpstr>
      <vt:lpstr>Calibri Light</vt:lpstr>
      <vt:lpstr>Symbol</vt:lpstr>
      <vt:lpstr>Wingdings 2</vt:lpstr>
      <vt:lpstr>Wingdings 3</vt:lpstr>
      <vt:lpstr>Office 主题</vt:lpstr>
      <vt:lpstr>Progress of  Concurrent Objects with Partial Methods</vt:lpstr>
      <vt:lpstr>What are good locks?</vt:lpstr>
      <vt:lpstr>Not all locks are equally good!</vt:lpstr>
      <vt:lpstr>Example: Test-and-Set (TAS) locks</vt:lpstr>
      <vt:lpstr>Example: Ticket locks</vt:lpstr>
      <vt:lpstr>Not all locks are equally good!</vt:lpstr>
      <vt:lpstr>Abstractions &amp; Contextual Refinements</vt:lpstr>
      <vt:lpstr>Abstractions &amp; Contextual Refinements</vt:lpstr>
      <vt:lpstr>Abstractions &amp; Contextual Refinements</vt:lpstr>
      <vt:lpstr>Why is this bad?</vt:lpstr>
      <vt:lpstr>Our contributions</vt:lpstr>
      <vt:lpstr>Our contributions</vt:lpstr>
      <vt:lpstr>Our contributions</vt:lpstr>
      <vt:lpstr>Our contributions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New progress properties 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Progress-aware abstractions for locks?</vt:lpstr>
      <vt:lpstr>Atomic partial specs insufficient as abstractions</vt:lpstr>
      <vt:lpstr>Atomic partial specs insufficient as abstractions</vt:lpstr>
      <vt:lpstr>Atomic partial specs insufficient as abstractions</vt:lpstr>
      <vt:lpstr>Atomic partial specs insufficient as abstractions</vt:lpstr>
      <vt:lpstr>Atomic partial specs insufficient as abstractions</vt:lpstr>
      <vt:lpstr>PowerPoint 演示文稿</vt:lpstr>
      <vt:lpstr>APS insufficient as abstractions</vt:lpstr>
      <vt:lpstr>APS insufficient as abstractions</vt:lpstr>
      <vt:lpstr>APS insufficient as abstractions</vt:lpstr>
      <vt:lpstr>Our solution</vt:lpstr>
      <vt:lpstr>Our solution</vt:lpstr>
      <vt:lpstr>Our solution</vt:lpstr>
      <vt:lpstr>Code wrappers</vt:lpstr>
      <vt:lpstr>Code Wrappers</vt:lpstr>
      <vt:lpstr>Code Wrappers</vt:lpstr>
      <vt:lpstr>Code Wrappers</vt:lpstr>
      <vt:lpstr>Code wrappers in summary</vt:lpstr>
      <vt:lpstr>Our solution</vt:lpstr>
      <vt:lpstr>Our solution</vt:lpstr>
      <vt:lpstr>Program logic</vt:lpstr>
      <vt:lpstr>Conclusion</vt:lpstr>
      <vt:lpstr>Thank you!</vt:lpstr>
    </vt:vector>
  </TitlesOfParts>
  <Company>USTC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 Concurrent Objects with Partial Methods</dc:title>
  <dc:creator>Hongjin</dc:creator>
  <cp:lastModifiedBy>xinyu</cp:lastModifiedBy>
  <cp:revision>657</cp:revision>
  <dcterms:created xsi:type="dcterms:W3CDTF">2017-11-13T02:56:33Z</dcterms:created>
  <dcterms:modified xsi:type="dcterms:W3CDTF">2018-03-29T06:56:31Z</dcterms:modified>
</cp:coreProperties>
</file>